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The Youngest Script" charset="1" panose="00000500000000000000"/>
      <p:regular r:id="rId7"/>
    </p:embeddedFont>
    <p:embeddedFont>
      <p:font typeface="Times New Roman" charset="1" panose="02030502070405020303"/>
      <p:regular r:id="rId8"/>
    </p:embeddedFont>
    <p:embeddedFont>
      <p:font typeface="Times New Roman Bold" charset="1" panose="02030802070405020303"/>
      <p:regular r:id="rId9"/>
    </p:embeddedFont>
    <p:embeddedFont>
      <p:font typeface="The Youngest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41062">
            <a:off x="-5678599" y="-247548"/>
            <a:ext cx="21059638" cy="28701381"/>
          </a:xfrm>
          <a:custGeom>
            <a:avLst/>
            <a:gdLst/>
            <a:ahLst/>
            <a:cxnLst/>
            <a:rect r="r" b="b" t="t" l="l"/>
            <a:pathLst>
              <a:path h="28701381" w="21059638">
                <a:moveTo>
                  <a:pt x="0" y="0"/>
                </a:moveTo>
                <a:lnTo>
                  <a:pt x="21059638" y="0"/>
                </a:lnTo>
                <a:lnTo>
                  <a:pt x="21059638" y="28701381"/>
                </a:lnTo>
                <a:lnTo>
                  <a:pt x="0" y="28701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3371273" y="32166560"/>
            <a:ext cx="5172364" cy="1823258"/>
          </a:xfrm>
          <a:custGeom>
            <a:avLst/>
            <a:gdLst/>
            <a:ahLst/>
            <a:cxnLst/>
            <a:rect r="r" b="b" t="t" l="l"/>
            <a:pathLst>
              <a:path h="1823258" w="5172364">
                <a:moveTo>
                  <a:pt x="0" y="0"/>
                </a:moveTo>
                <a:lnTo>
                  <a:pt x="5172363" y="0"/>
                </a:lnTo>
                <a:lnTo>
                  <a:pt x="5172363" y="1823258"/>
                </a:lnTo>
                <a:lnTo>
                  <a:pt x="0" y="18232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554289" y="12551270"/>
            <a:ext cx="14023310" cy="581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467"/>
              </a:lnSpc>
              <a:spcBef>
                <a:spcPct val="0"/>
              </a:spcBef>
            </a:pPr>
            <a:r>
              <a:rPr lang="en-US" sz="33905">
                <a:solidFill>
                  <a:srgbClr val="AE3C4B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Adora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08221" y="18830559"/>
            <a:ext cx="12976512" cy="581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7467"/>
              </a:lnSpc>
              <a:spcBef>
                <a:spcPct val="0"/>
              </a:spcBef>
            </a:pPr>
            <a:r>
              <a:rPr lang="en-US" sz="33905">
                <a:solidFill>
                  <a:srgbClr val="AE3C4B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Pedro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710423" y="18172211"/>
            <a:ext cx="8184035" cy="4175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009"/>
              </a:lnSpc>
              <a:spcBef>
                <a:spcPct val="0"/>
              </a:spcBef>
            </a:pPr>
            <a:r>
              <a:rPr lang="en-US" sz="24292">
                <a:solidFill>
                  <a:srgbClr val="AE3C4B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&amp;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839182" y="9548291"/>
            <a:ext cx="11744526" cy="1313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59"/>
              </a:lnSpc>
              <a:spcBef>
                <a:spcPct val="0"/>
              </a:spcBef>
            </a:pPr>
            <a:r>
              <a:rPr lang="en-US" sz="6899">
                <a:solidFill>
                  <a:srgbClr val="AE3C4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THE WEDDING OF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16498" y="6545560"/>
            <a:ext cx="14314538" cy="3268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80"/>
              </a:lnSpc>
              <a:spcBef>
                <a:spcPct val="0"/>
              </a:spcBef>
            </a:pPr>
            <a:r>
              <a:rPr lang="en-US" b="true" sz="17200" spc="-877">
                <a:solidFill>
                  <a:srgbClr val="AE3C4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WELCOME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367179" y="32267454"/>
            <a:ext cx="15263857" cy="1459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87"/>
              </a:lnSpc>
              <a:spcBef>
                <a:spcPct val="0"/>
              </a:spcBef>
            </a:pPr>
            <a:r>
              <a:rPr lang="en-US" sz="8562">
                <a:solidFill>
                  <a:srgbClr val="000000"/>
                </a:solidFill>
                <a:latin typeface="The Youngest"/>
                <a:ea typeface="The Youngest"/>
                <a:cs typeface="The Youngest"/>
                <a:sym typeface="The Youngest"/>
              </a:rPr>
              <a:t>THIS WAY TO THE PARTY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224403" y="28123960"/>
            <a:ext cx="17340110" cy="1365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54"/>
              </a:lnSpc>
              <a:spcBef>
                <a:spcPct val="0"/>
              </a:spcBef>
            </a:pPr>
            <a:r>
              <a:rPr lang="en-US" sz="8039">
                <a:solidFill>
                  <a:srgbClr val="AE3C4B"/>
                </a:solidFill>
                <a:latin typeface="The Youngest"/>
                <a:ea typeface="The Youngest"/>
                <a:cs typeface="The Youngest"/>
                <a:sym typeface="The Youngest"/>
              </a:rPr>
              <a:t>06.06.2030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224403" y="29643409"/>
            <a:ext cx="17340110" cy="1365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54"/>
              </a:lnSpc>
              <a:spcBef>
                <a:spcPct val="0"/>
              </a:spcBef>
            </a:pPr>
            <a:r>
              <a:rPr lang="en-US" sz="8039">
                <a:solidFill>
                  <a:srgbClr val="AE3C4B"/>
                </a:solidFill>
                <a:latin typeface="The Youngest"/>
                <a:ea typeface="The Youngest"/>
                <a:cs typeface="The Youngest"/>
                <a:sym typeface="The Youngest"/>
              </a:rPr>
              <a:t>123 Anywhere St.,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DAGyu4HTX2E</dc:identifier>
  <dcterms:modified xsi:type="dcterms:W3CDTF">2011-08-01T06:04:30Z</dcterms:modified>
  <cp:revision>1</cp:revision>
  <dc:title>Red Classy Wedding Signage Poster (30 x 40 in)</dc:title>
</cp:coreProperties>
</file>